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7"/>
  </p:notesMasterIdLst>
  <p:sldIdLst>
    <p:sldId id="299" r:id="rId4"/>
    <p:sldId id="268" r:id="rId5"/>
    <p:sldId id="269" r:id="rId6"/>
    <p:sldId id="293" r:id="rId7"/>
    <p:sldId id="291" r:id="rId8"/>
    <p:sldId id="290" r:id="rId9"/>
    <p:sldId id="310" r:id="rId10"/>
    <p:sldId id="311" r:id="rId11"/>
    <p:sldId id="312" r:id="rId12"/>
    <p:sldId id="313" r:id="rId13"/>
    <p:sldId id="315" r:id="rId14"/>
    <p:sldId id="316" r:id="rId15"/>
    <p:sldId id="314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2814" y="-390"/>
      </p:cViewPr>
      <p:guideLst>
        <p:guide orient="horz" pos="217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F95BDD-448A-4A7F-97E3-F54AEF3626D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9" Type="http://schemas.openxmlformats.org/officeDocument/2006/relationships/tags" Target="../tags/tag17.xml"/><Relationship Id="rId18" Type="http://schemas.openxmlformats.org/officeDocument/2006/relationships/tags" Target="../tags/tag16.xml"/><Relationship Id="rId17" Type="http://schemas.openxmlformats.org/officeDocument/2006/relationships/tags" Target="../tags/tag15.xml"/><Relationship Id="rId16" Type="http://schemas.openxmlformats.org/officeDocument/2006/relationships/tags" Target="../tags/tag14.xml"/><Relationship Id="rId15" Type="http://schemas.openxmlformats.org/officeDocument/2006/relationships/tags" Target="../tags/tag13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tags" Target="../tags/tag22.xml"/><Relationship Id="rId7" Type="http://schemas.openxmlformats.org/officeDocument/2006/relationships/tags" Target="../tags/tag21.xml"/><Relationship Id="rId6" Type="http://schemas.openxmlformats.org/officeDocument/2006/relationships/image" Target="../media/image3.png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image" Target="../media/image2.png"/><Relationship Id="rId2" Type="http://schemas.openxmlformats.org/officeDocument/2006/relationships/tags" Target="../tags/tag18.xml"/><Relationship Id="rId12" Type="http://schemas.openxmlformats.org/officeDocument/2006/relationships/tags" Target="../tags/tag26.xml"/><Relationship Id="rId11" Type="http://schemas.openxmlformats.org/officeDocument/2006/relationships/tags" Target="../tags/tag25.xml"/><Relationship Id="rId10" Type="http://schemas.openxmlformats.org/officeDocument/2006/relationships/tags" Target="../tags/tag24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33.xml"/><Relationship Id="rId8" Type="http://schemas.openxmlformats.org/officeDocument/2006/relationships/tags" Target="../tags/tag32.xml"/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image" Target="../media/image1.png"/><Relationship Id="rId2" Type="http://schemas.openxmlformats.org/officeDocument/2006/relationships/tags" Target="../tags/tag27.xml"/><Relationship Id="rId17" Type="http://schemas.openxmlformats.org/officeDocument/2006/relationships/tags" Target="../tags/tag41.xml"/><Relationship Id="rId16" Type="http://schemas.openxmlformats.org/officeDocument/2006/relationships/tags" Target="../tags/tag40.xml"/><Relationship Id="rId15" Type="http://schemas.openxmlformats.org/officeDocument/2006/relationships/tags" Target="../tags/tag39.xml"/><Relationship Id="rId14" Type="http://schemas.openxmlformats.org/officeDocument/2006/relationships/tags" Target="../tags/tag38.xml"/><Relationship Id="rId13" Type="http://schemas.openxmlformats.org/officeDocument/2006/relationships/tags" Target="../tags/tag37.xml"/><Relationship Id="rId12" Type="http://schemas.openxmlformats.org/officeDocument/2006/relationships/tags" Target="../tags/tag36.xml"/><Relationship Id="rId11" Type="http://schemas.openxmlformats.org/officeDocument/2006/relationships/tags" Target="../tags/tag35.xml"/><Relationship Id="rId10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47.xml"/><Relationship Id="rId8" Type="http://schemas.openxmlformats.org/officeDocument/2006/relationships/tags" Target="../tags/tag46.xml"/><Relationship Id="rId7" Type="http://schemas.openxmlformats.org/officeDocument/2006/relationships/tags" Target="../tags/tag45.xml"/><Relationship Id="rId6" Type="http://schemas.openxmlformats.org/officeDocument/2006/relationships/image" Target="../media/image3.png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image" Target="../media/image2.png"/><Relationship Id="rId2" Type="http://schemas.openxmlformats.org/officeDocument/2006/relationships/tags" Target="../tags/tag42.xml"/><Relationship Id="rId13" Type="http://schemas.openxmlformats.org/officeDocument/2006/relationships/tags" Target="../tags/tag51.xml"/><Relationship Id="rId12" Type="http://schemas.openxmlformats.org/officeDocument/2006/relationships/tags" Target="../tags/tag50.xml"/><Relationship Id="rId11" Type="http://schemas.openxmlformats.org/officeDocument/2006/relationships/tags" Target="../tags/tag49.xml"/><Relationship Id="rId10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59.xml"/><Relationship Id="rId8" Type="http://schemas.openxmlformats.org/officeDocument/2006/relationships/tags" Target="../tags/tag58.xml"/><Relationship Id="rId7" Type="http://schemas.openxmlformats.org/officeDocument/2006/relationships/tags" Target="../tags/tag57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63.xml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9" Type="http://schemas.openxmlformats.org/officeDocument/2006/relationships/tags" Target="../tags/tag69.xml"/><Relationship Id="rId8" Type="http://schemas.openxmlformats.org/officeDocument/2006/relationships/tags" Target="../tags/tag68.xml"/><Relationship Id="rId7" Type="http://schemas.openxmlformats.org/officeDocument/2006/relationships/tags" Target="../tags/tag67.xml"/><Relationship Id="rId6" Type="http://schemas.openxmlformats.org/officeDocument/2006/relationships/image" Target="../media/image3.png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image" Target="../media/image2.png"/><Relationship Id="rId2" Type="http://schemas.openxmlformats.org/officeDocument/2006/relationships/tags" Target="../tags/tag64.xml"/><Relationship Id="rId10" Type="http://schemas.openxmlformats.org/officeDocument/2006/relationships/tags" Target="../tags/tag70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76.xml"/><Relationship Id="rId8" Type="http://schemas.openxmlformats.org/officeDocument/2006/relationships/tags" Target="../tags/tag75.xml"/><Relationship Id="rId7" Type="http://schemas.openxmlformats.org/officeDocument/2006/relationships/tags" Target="../tags/tag74.xml"/><Relationship Id="rId6" Type="http://schemas.openxmlformats.org/officeDocument/2006/relationships/image" Target="../media/image3.png"/><Relationship Id="rId5" Type="http://schemas.openxmlformats.org/officeDocument/2006/relationships/tags" Target="../tags/tag73.xml"/><Relationship Id="rId4" Type="http://schemas.openxmlformats.org/officeDocument/2006/relationships/tags" Target="../tags/tag72.xml"/><Relationship Id="rId3" Type="http://schemas.openxmlformats.org/officeDocument/2006/relationships/image" Target="../media/image2.png"/><Relationship Id="rId2" Type="http://schemas.openxmlformats.org/officeDocument/2006/relationships/tags" Target="../tags/tag71.xml"/><Relationship Id="rId13" Type="http://schemas.openxmlformats.org/officeDocument/2006/relationships/tags" Target="../tags/tag80.xml"/><Relationship Id="rId12" Type="http://schemas.openxmlformats.org/officeDocument/2006/relationships/tags" Target="../tags/tag79.xml"/><Relationship Id="rId11" Type="http://schemas.openxmlformats.org/officeDocument/2006/relationships/tags" Target="../tags/tag78.xml"/><Relationship Id="rId10" Type="http://schemas.openxmlformats.org/officeDocument/2006/relationships/tags" Target="../tags/tag7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85.xml"/><Relationship Id="rId5" Type="http://schemas.openxmlformats.org/officeDocument/2006/relationships/tags" Target="../tags/tag84.xml"/><Relationship Id="rId4" Type="http://schemas.openxmlformats.org/officeDocument/2006/relationships/tags" Target="../tags/tag83.xml"/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image" Target="../media/image3.png"/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image" Target="../media/image2.png"/><Relationship Id="rId2" Type="http://schemas.openxmlformats.org/officeDocument/2006/relationships/tags" Target="../tags/tag86.xml"/><Relationship Id="rId11" Type="http://schemas.openxmlformats.org/officeDocument/2006/relationships/tags" Target="../tags/tag93.xml"/><Relationship Id="rId10" Type="http://schemas.openxmlformats.org/officeDocument/2006/relationships/tags" Target="../tags/tag9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100.xml"/><Relationship Id="rId8" Type="http://schemas.openxmlformats.org/officeDocument/2006/relationships/tags" Target="../tags/tag99.xml"/><Relationship Id="rId7" Type="http://schemas.openxmlformats.org/officeDocument/2006/relationships/image" Target="../media/image1.png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113.xml"/><Relationship Id="rId8" Type="http://schemas.openxmlformats.org/officeDocument/2006/relationships/tags" Target="../tags/tag112.xml"/><Relationship Id="rId7" Type="http://schemas.openxmlformats.org/officeDocument/2006/relationships/tags" Target="../tags/tag111.xml"/><Relationship Id="rId6" Type="http://schemas.openxmlformats.org/officeDocument/2006/relationships/tags" Target="../tags/tag110.xml"/><Relationship Id="rId5" Type="http://schemas.openxmlformats.org/officeDocument/2006/relationships/tags" Target="../tags/tag109.xml"/><Relationship Id="rId4" Type="http://schemas.openxmlformats.org/officeDocument/2006/relationships/tags" Target="../tags/tag108.xml"/><Relationship Id="rId3" Type="http://schemas.openxmlformats.org/officeDocument/2006/relationships/image" Target="../media/image1.png"/><Relationship Id="rId2" Type="http://schemas.openxmlformats.org/officeDocument/2006/relationships/tags" Target="../tags/tag107.xml"/><Relationship Id="rId19" Type="http://schemas.openxmlformats.org/officeDocument/2006/relationships/tags" Target="../tags/tag123.xml"/><Relationship Id="rId18" Type="http://schemas.openxmlformats.org/officeDocument/2006/relationships/tags" Target="../tags/tag122.xml"/><Relationship Id="rId17" Type="http://schemas.openxmlformats.org/officeDocument/2006/relationships/tags" Target="../tags/tag121.xml"/><Relationship Id="rId16" Type="http://schemas.openxmlformats.org/officeDocument/2006/relationships/tags" Target="../tags/tag120.xml"/><Relationship Id="rId15" Type="http://schemas.openxmlformats.org/officeDocument/2006/relationships/tags" Target="../tags/tag119.xml"/><Relationship Id="rId14" Type="http://schemas.openxmlformats.org/officeDocument/2006/relationships/tags" Target="../tags/tag118.xml"/><Relationship Id="rId13" Type="http://schemas.openxmlformats.org/officeDocument/2006/relationships/tags" Target="../tags/tag117.xml"/><Relationship Id="rId12" Type="http://schemas.openxmlformats.org/officeDocument/2006/relationships/tags" Target="../tags/tag116.xml"/><Relationship Id="rId11" Type="http://schemas.openxmlformats.org/officeDocument/2006/relationships/tags" Target="../tags/tag115.xml"/><Relationship Id="rId10" Type="http://schemas.openxmlformats.org/officeDocument/2006/relationships/tags" Target="../tags/tag114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29.xml"/><Relationship Id="rId8" Type="http://schemas.openxmlformats.org/officeDocument/2006/relationships/tags" Target="../tags/tag128.xml"/><Relationship Id="rId7" Type="http://schemas.openxmlformats.org/officeDocument/2006/relationships/tags" Target="../tags/tag127.xml"/><Relationship Id="rId6" Type="http://schemas.openxmlformats.org/officeDocument/2006/relationships/image" Target="../media/image3.png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3" Type="http://schemas.openxmlformats.org/officeDocument/2006/relationships/image" Target="../media/image2.png"/><Relationship Id="rId2" Type="http://schemas.openxmlformats.org/officeDocument/2006/relationships/tags" Target="../tags/tag124.xml"/><Relationship Id="rId12" Type="http://schemas.openxmlformats.org/officeDocument/2006/relationships/tags" Target="../tags/tag132.xml"/><Relationship Id="rId11" Type="http://schemas.openxmlformats.org/officeDocument/2006/relationships/tags" Target="../tags/tag131.xml"/><Relationship Id="rId10" Type="http://schemas.openxmlformats.org/officeDocument/2006/relationships/tags" Target="../tags/tag130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39.xml"/><Relationship Id="rId8" Type="http://schemas.openxmlformats.org/officeDocument/2006/relationships/tags" Target="../tags/tag138.xml"/><Relationship Id="rId7" Type="http://schemas.openxmlformats.org/officeDocument/2006/relationships/tags" Target="../tags/tag137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tags" Target="../tags/tag134.xml"/><Relationship Id="rId3" Type="http://schemas.openxmlformats.org/officeDocument/2006/relationships/image" Target="../media/image1.png"/><Relationship Id="rId2" Type="http://schemas.openxmlformats.org/officeDocument/2006/relationships/tags" Target="../tags/tag133.xml"/><Relationship Id="rId17" Type="http://schemas.openxmlformats.org/officeDocument/2006/relationships/tags" Target="../tags/tag147.xml"/><Relationship Id="rId16" Type="http://schemas.openxmlformats.org/officeDocument/2006/relationships/tags" Target="../tags/tag146.xml"/><Relationship Id="rId15" Type="http://schemas.openxmlformats.org/officeDocument/2006/relationships/tags" Target="../tags/tag145.xml"/><Relationship Id="rId14" Type="http://schemas.openxmlformats.org/officeDocument/2006/relationships/tags" Target="../tags/tag144.xml"/><Relationship Id="rId13" Type="http://schemas.openxmlformats.org/officeDocument/2006/relationships/tags" Target="../tags/tag143.xml"/><Relationship Id="rId12" Type="http://schemas.openxmlformats.org/officeDocument/2006/relationships/tags" Target="../tags/tag142.xml"/><Relationship Id="rId11" Type="http://schemas.openxmlformats.org/officeDocument/2006/relationships/tags" Target="../tags/tag141.xml"/><Relationship Id="rId10" Type="http://schemas.openxmlformats.org/officeDocument/2006/relationships/tags" Target="../tags/tag140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53.xml"/><Relationship Id="rId8" Type="http://schemas.openxmlformats.org/officeDocument/2006/relationships/tags" Target="../tags/tag152.xml"/><Relationship Id="rId7" Type="http://schemas.openxmlformats.org/officeDocument/2006/relationships/tags" Target="../tags/tag151.xml"/><Relationship Id="rId6" Type="http://schemas.openxmlformats.org/officeDocument/2006/relationships/image" Target="../media/image3.png"/><Relationship Id="rId5" Type="http://schemas.openxmlformats.org/officeDocument/2006/relationships/tags" Target="../tags/tag150.xml"/><Relationship Id="rId4" Type="http://schemas.openxmlformats.org/officeDocument/2006/relationships/tags" Target="../tags/tag149.xml"/><Relationship Id="rId3" Type="http://schemas.openxmlformats.org/officeDocument/2006/relationships/image" Target="../media/image2.png"/><Relationship Id="rId2" Type="http://schemas.openxmlformats.org/officeDocument/2006/relationships/tags" Target="../tags/tag148.xml"/><Relationship Id="rId13" Type="http://schemas.openxmlformats.org/officeDocument/2006/relationships/tags" Target="../tags/tag157.xml"/><Relationship Id="rId12" Type="http://schemas.openxmlformats.org/officeDocument/2006/relationships/tags" Target="../tags/tag156.xml"/><Relationship Id="rId11" Type="http://schemas.openxmlformats.org/officeDocument/2006/relationships/tags" Target="../tags/tag155.xml"/><Relationship Id="rId10" Type="http://schemas.openxmlformats.org/officeDocument/2006/relationships/tags" Target="../tags/tag154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65.xml"/><Relationship Id="rId8" Type="http://schemas.openxmlformats.org/officeDocument/2006/relationships/tags" Target="../tags/tag164.xml"/><Relationship Id="rId7" Type="http://schemas.openxmlformats.org/officeDocument/2006/relationships/tags" Target="../tags/tag163.xml"/><Relationship Id="rId6" Type="http://schemas.openxmlformats.org/officeDocument/2006/relationships/tags" Target="../tags/tag162.xml"/><Relationship Id="rId5" Type="http://schemas.openxmlformats.org/officeDocument/2006/relationships/tags" Target="../tags/tag161.xml"/><Relationship Id="rId4" Type="http://schemas.openxmlformats.org/officeDocument/2006/relationships/tags" Target="../tags/tag160.xml"/><Relationship Id="rId3" Type="http://schemas.openxmlformats.org/officeDocument/2006/relationships/tags" Target="../tags/tag159.xml"/><Relationship Id="rId2" Type="http://schemas.openxmlformats.org/officeDocument/2006/relationships/tags" Target="../tags/tag158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75.xml"/><Relationship Id="rId8" Type="http://schemas.openxmlformats.org/officeDocument/2006/relationships/tags" Target="../tags/tag174.xml"/><Relationship Id="rId7" Type="http://schemas.openxmlformats.org/officeDocument/2006/relationships/tags" Target="../tags/tag173.xml"/><Relationship Id="rId6" Type="http://schemas.openxmlformats.org/officeDocument/2006/relationships/image" Target="../media/image3.png"/><Relationship Id="rId5" Type="http://schemas.openxmlformats.org/officeDocument/2006/relationships/tags" Target="../tags/tag172.xml"/><Relationship Id="rId4" Type="http://schemas.openxmlformats.org/officeDocument/2006/relationships/tags" Target="../tags/tag171.xml"/><Relationship Id="rId3" Type="http://schemas.openxmlformats.org/officeDocument/2006/relationships/image" Target="../media/image2.png"/><Relationship Id="rId2" Type="http://schemas.openxmlformats.org/officeDocument/2006/relationships/tags" Target="../tags/tag170.xml"/><Relationship Id="rId10" Type="http://schemas.openxmlformats.org/officeDocument/2006/relationships/tags" Target="../tags/tag176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82.xml"/><Relationship Id="rId8" Type="http://schemas.openxmlformats.org/officeDocument/2006/relationships/tags" Target="../tags/tag181.xml"/><Relationship Id="rId7" Type="http://schemas.openxmlformats.org/officeDocument/2006/relationships/tags" Target="../tags/tag180.xml"/><Relationship Id="rId6" Type="http://schemas.openxmlformats.org/officeDocument/2006/relationships/image" Target="../media/image3.png"/><Relationship Id="rId5" Type="http://schemas.openxmlformats.org/officeDocument/2006/relationships/tags" Target="../tags/tag179.xml"/><Relationship Id="rId4" Type="http://schemas.openxmlformats.org/officeDocument/2006/relationships/tags" Target="../tags/tag178.xml"/><Relationship Id="rId3" Type="http://schemas.openxmlformats.org/officeDocument/2006/relationships/image" Target="../media/image2.png"/><Relationship Id="rId2" Type="http://schemas.openxmlformats.org/officeDocument/2006/relationships/tags" Target="../tags/tag177.xml"/><Relationship Id="rId13" Type="http://schemas.openxmlformats.org/officeDocument/2006/relationships/tags" Target="../tags/tag186.xml"/><Relationship Id="rId12" Type="http://schemas.openxmlformats.org/officeDocument/2006/relationships/tags" Target="../tags/tag185.xml"/><Relationship Id="rId11" Type="http://schemas.openxmlformats.org/officeDocument/2006/relationships/tags" Target="../tags/tag184.xml"/><Relationship Id="rId10" Type="http://schemas.openxmlformats.org/officeDocument/2006/relationships/tags" Target="../tags/tag183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91.xml"/><Relationship Id="rId5" Type="http://schemas.openxmlformats.org/officeDocument/2006/relationships/tags" Target="../tags/tag190.xml"/><Relationship Id="rId4" Type="http://schemas.openxmlformats.org/officeDocument/2006/relationships/tags" Target="../tags/tag189.xml"/><Relationship Id="rId3" Type="http://schemas.openxmlformats.org/officeDocument/2006/relationships/tags" Target="../tags/tag188.xml"/><Relationship Id="rId2" Type="http://schemas.openxmlformats.org/officeDocument/2006/relationships/tags" Target="../tags/tag187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97.xml"/><Relationship Id="rId8" Type="http://schemas.openxmlformats.org/officeDocument/2006/relationships/tags" Target="../tags/tag196.xml"/><Relationship Id="rId7" Type="http://schemas.openxmlformats.org/officeDocument/2006/relationships/tags" Target="../tags/tag195.xml"/><Relationship Id="rId6" Type="http://schemas.openxmlformats.org/officeDocument/2006/relationships/image" Target="../media/image3.png"/><Relationship Id="rId5" Type="http://schemas.openxmlformats.org/officeDocument/2006/relationships/tags" Target="../tags/tag194.xml"/><Relationship Id="rId4" Type="http://schemas.openxmlformats.org/officeDocument/2006/relationships/tags" Target="../tags/tag193.xml"/><Relationship Id="rId3" Type="http://schemas.openxmlformats.org/officeDocument/2006/relationships/image" Target="../media/image2.png"/><Relationship Id="rId2" Type="http://schemas.openxmlformats.org/officeDocument/2006/relationships/tags" Target="../tags/tag192.xml"/><Relationship Id="rId11" Type="http://schemas.openxmlformats.org/officeDocument/2006/relationships/tags" Target="../tags/tag199.xml"/><Relationship Id="rId10" Type="http://schemas.openxmlformats.org/officeDocument/2006/relationships/tags" Target="../tags/tag198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206.xml"/><Relationship Id="rId8" Type="http://schemas.openxmlformats.org/officeDocument/2006/relationships/tags" Target="../tags/tag205.xml"/><Relationship Id="rId7" Type="http://schemas.openxmlformats.org/officeDocument/2006/relationships/image" Target="../media/image1.png"/><Relationship Id="rId6" Type="http://schemas.openxmlformats.org/officeDocument/2006/relationships/tags" Target="../tags/tag204.xml"/><Relationship Id="rId5" Type="http://schemas.openxmlformats.org/officeDocument/2006/relationships/tags" Target="../tags/tag203.xml"/><Relationship Id="rId4" Type="http://schemas.openxmlformats.org/officeDocument/2006/relationships/tags" Target="../tags/tag202.xml"/><Relationship Id="rId3" Type="http://schemas.openxmlformats.org/officeDocument/2006/relationships/tags" Target="../tags/tag201.xml"/><Relationship Id="rId2" Type="http://schemas.openxmlformats.org/officeDocument/2006/relationships/tags" Target="../tags/tag200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-1357993" y="1810657"/>
            <a:ext cx="5143500" cy="323668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5358493" y="1810657"/>
            <a:ext cx="5143500" cy="3236686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2664278" y="1823125"/>
            <a:ext cx="3815444" cy="2892890"/>
          </a:xfrm>
          <a:prstGeom prst="rect">
            <a:avLst/>
          </a:prstGeom>
          <a:noFill/>
          <a:ln w="38100">
            <a:solidFill>
              <a:schemeClr val="accent2">
                <a:alpha val="3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grpSp>
        <p:nvGrpSpPr>
          <p:cNvPr id="10" name="组合 9"/>
          <p:cNvGrpSpPr/>
          <p:nvPr>
            <p:custDataLst>
              <p:tags r:id="rId6"/>
            </p:custDataLst>
          </p:nvPr>
        </p:nvGrpSpPr>
        <p:grpSpPr>
          <a:xfrm>
            <a:off x="2664278" y="1805851"/>
            <a:ext cx="848597" cy="1131462"/>
            <a:chOff x="4492171" y="2097770"/>
            <a:chExt cx="950686" cy="950686"/>
          </a:xfrm>
        </p:grpSpPr>
        <p:cxnSp>
          <p:nvCxnSpPr>
            <p:cNvPr id="11" name="直接连接符 10"/>
            <p:cNvCxnSpPr/>
            <p:nvPr>
              <p:custDataLst>
                <p:tags r:id="rId7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>
              <p:custDataLst>
                <p:tags r:id="rId8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>
            <p:custDataLst>
              <p:tags r:id="rId9"/>
            </p:custDataLst>
          </p:nvPr>
        </p:nvGrpSpPr>
        <p:grpSpPr>
          <a:xfrm flipH="1" flipV="1">
            <a:off x="5631125" y="3601827"/>
            <a:ext cx="848597" cy="1131462"/>
            <a:chOff x="4492171" y="2097770"/>
            <a:chExt cx="950686" cy="950686"/>
          </a:xfrm>
        </p:grpSpPr>
        <p:cxnSp>
          <p:nvCxnSpPr>
            <p:cNvPr id="14" name="直接连接符 13"/>
            <p:cNvCxnSpPr/>
            <p:nvPr>
              <p:custDataLst>
                <p:tags r:id="rId10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>
              <p:custDataLst>
                <p:tags r:id="rId11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2"/>
            </p:custDataLst>
          </p:nvPr>
        </p:nvSpPr>
        <p:spPr>
          <a:xfrm>
            <a:off x="2664278" y="2181542"/>
            <a:ext cx="3815444" cy="864449"/>
          </a:xfrm>
        </p:spPr>
        <p:txBody>
          <a:bodyPr lIns="90000" tIns="46800" rIns="90000" bIns="46800" anchor="b">
            <a:normAutofit/>
          </a:bodyPr>
          <a:lstStyle>
            <a:lvl1pPr algn="ctr">
              <a:defRPr sz="33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3"/>
            </p:custDataLst>
          </p:nvPr>
        </p:nvSpPr>
        <p:spPr>
          <a:xfrm>
            <a:off x="2664278" y="3710505"/>
            <a:ext cx="3815444" cy="64724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135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sp>
        <p:nvSpPr>
          <p:cNvPr id="17" name="矩形 16"/>
          <p:cNvSpPr/>
          <p:nvPr>
            <p:custDataLst>
              <p:tags r:id="rId17"/>
            </p:custDataLst>
          </p:nvPr>
        </p:nvSpPr>
        <p:spPr>
          <a:xfrm>
            <a:off x="3024455" y="3201127"/>
            <a:ext cx="3096038" cy="369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3" hasCustomPrompt="1"/>
            <p:custDataLst>
              <p:tags r:id="rId18"/>
            </p:custDataLst>
          </p:nvPr>
        </p:nvSpPr>
        <p:spPr>
          <a:xfrm>
            <a:off x="3024455" y="3206305"/>
            <a:ext cx="1409972" cy="358976"/>
          </a:xfrm>
        </p:spPr>
        <p:txBody>
          <a:bodyPr>
            <a:noAutofit/>
          </a:bodyPr>
          <a:lstStyle>
            <a:lvl1pPr marL="0" indent="0" algn="ctr">
              <a:buNone/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24" name="文本占位符 23"/>
          <p:cNvSpPr>
            <a:spLocks noGrp="1"/>
          </p:cNvSpPr>
          <p:nvPr>
            <p:ph type="body" sz="quarter" idx="14" hasCustomPrompt="1"/>
            <p:custDataLst>
              <p:tags r:id="rId19"/>
            </p:custDataLst>
          </p:nvPr>
        </p:nvSpPr>
        <p:spPr>
          <a:xfrm>
            <a:off x="4446245" y="3206305"/>
            <a:ext cx="1674248" cy="358976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744357"/>
            <a:ext cx="742950" cy="323668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744357"/>
            <a:ext cx="742950" cy="323668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-686416"/>
            <a:ext cx="819150" cy="246503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-686416"/>
            <a:ext cx="819150" cy="24650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-1357993" y="1810657"/>
            <a:ext cx="5143500" cy="3236686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5358493" y="1810657"/>
            <a:ext cx="5143500" cy="323668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2664278" y="2086951"/>
            <a:ext cx="3815445" cy="1041847"/>
          </a:xfrm>
        </p:spPr>
        <p:txBody>
          <a:bodyPr anchor="b">
            <a:normAutofit/>
          </a:bodyPr>
          <a:lstStyle>
            <a:lvl1pPr algn="ctr">
              <a:defRPr sz="33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2664278" y="3636235"/>
            <a:ext cx="3815444" cy="763367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2664278" y="1823125"/>
            <a:ext cx="3815444" cy="2892890"/>
          </a:xfrm>
          <a:prstGeom prst="rect">
            <a:avLst/>
          </a:prstGeom>
          <a:noFill/>
          <a:ln w="38100">
            <a:solidFill>
              <a:schemeClr val="accent2">
                <a:alpha val="3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grpSp>
        <p:nvGrpSpPr>
          <p:cNvPr id="8" name="组合 7"/>
          <p:cNvGrpSpPr/>
          <p:nvPr>
            <p:custDataLst>
              <p:tags r:id="rId11"/>
            </p:custDataLst>
          </p:nvPr>
        </p:nvGrpSpPr>
        <p:grpSpPr>
          <a:xfrm>
            <a:off x="2664278" y="1805851"/>
            <a:ext cx="848597" cy="1131462"/>
            <a:chOff x="4492171" y="2097770"/>
            <a:chExt cx="950686" cy="950686"/>
          </a:xfrm>
        </p:grpSpPr>
        <p:cxnSp>
          <p:nvCxnSpPr>
            <p:cNvPr id="9" name="直接连接符 8"/>
            <p:cNvCxnSpPr/>
            <p:nvPr>
              <p:custDataLst>
                <p:tags r:id="rId12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13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>
            <p:custDataLst>
              <p:tags r:id="rId14"/>
            </p:custDataLst>
          </p:nvPr>
        </p:nvGrpSpPr>
        <p:grpSpPr>
          <a:xfrm flipH="1" flipV="1">
            <a:off x="5631125" y="3601827"/>
            <a:ext cx="848597" cy="1131462"/>
            <a:chOff x="4492171" y="2097770"/>
            <a:chExt cx="950686" cy="950686"/>
          </a:xfrm>
        </p:grpSpPr>
        <p:cxnSp>
          <p:nvCxnSpPr>
            <p:cNvPr id="12" name="直接连接符 11"/>
            <p:cNvCxnSpPr/>
            <p:nvPr>
              <p:custDataLst>
                <p:tags r:id="rId15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6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矩形 14"/>
          <p:cNvSpPr/>
          <p:nvPr>
            <p:custDataLst>
              <p:tags r:id="rId17"/>
            </p:custDataLst>
          </p:nvPr>
        </p:nvSpPr>
        <p:spPr>
          <a:xfrm>
            <a:off x="3024455" y="3211194"/>
            <a:ext cx="3096038" cy="369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744357"/>
            <a:ext cx="742950" cy="323668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744357"/>
            <a:ext cx="742950" cy="323668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-686416"/>
            <a:ext cx="819150" cy="246503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-686416"/>
            <a:ext cx="819150" cy="24650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29841" y="1736437"/>
            <a:ext cx="3868340" cy="74093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9841" y="2505075"/>
            <a:ext cx="3868340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29150" y="1736437"/>
            <a:ext cx="3887391" cy="740930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744357"/>
            <a:ext cx="742950" cy="323668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744357"/>
            <a:ext cx="742950" cy="323668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-686416"/>
            <a:ext cx="819150" cy="2465032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-686416"/>
            <a:ext cx="819150" cy="246503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744357"/>
            <a:ext cx="742950" cy="323668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744357"/>
            <a:ext cx="742950" cy="323668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-686416"/>
            <a:ext cx="819150" cy="246503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-686416"/>
            <a:ext cx="819150" cy="24650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29840" y="457200"/>
            <a:ext cx="3123900" cy="1600200"/>
          </a:xfrm>
        </p:spPr>
        <p:txBody>
          <a:bodyPr anchor="t" anchorCtr="0">
            <a:normAutofit/>
          </a:bodyPr>
          <a:lstStyle>
            <a:lvl1pPr>
              <a:defRPr sz="27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9"/>
            </p:custDataLst>
          </p:nvPr>
        </p:nvSpPr>
        <p:spPr>
          <a:xfrm>
            <a:off x="3888000" y="457200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9840" y="2057400"/>
            <a:ext cx="3123900" cy="3811588"/>
          </a:xfrm>
        </p:spPr>
        <p:txBody>
          <a:bodyPr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557654" y="365125"/>
            <a:ext cx="957695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28649" y="365125"/>
            <a:ext cx="6776605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744357"/>
            <a:ext cx="742950" cy="323668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744357"/>
            <a:ext cx="742950" cy="323668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-686416"/>
            <a:ext cx="819150" cy="246503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-686416"/>
            <a:ext cx="819150" cy="2465032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012984" y="1666240"/>
            <a:ext cx="7118033" cy="1470660"/>
          </a:xfrm>
        </p:spPr>
        <p:txBody>
          <a:bodyPr anchor="b">
            <a:noAutofit/>
          </a:bodyPr>
          <a:lstStyle>
            <a:lvl1pPr algn="ctr">
              <a:defRPr sz="495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-1357993" y="1810657"/>
            <a:ext cx="5143500" cy="323668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5358493" y="1810657"/>
            <a:ext cx="5143500" cy="3236686"/>
          </a:xfrm>
          <a:prstGeom prst="rect">
            <a:avLst/>
          </a:prstGeom>
        </p:spPr>
      </p:pic>
      <p:sp>
        <p:nvSpPr>
          <p:cNvPr id="9" name="文本占位符 8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1012984" y="3314700"/>
            <a:ext cx="7118033" cy="1666875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2"/>
                </a:solidFill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-1357993" y="2215243"/>
            <a:ext cx="5143500" cy="242751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5358493" y="2215243"/>
            <a:ext cx="5143500" cy="2427515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2664278" y="2224594"/>
            <a:ext cx="3815444" cy="2169668"/>
          </a:xfrm>
          <a:prstGeom prst="rect">
            <a:avLst/>
          </a:prstGeom>
          <a:noFill/>
          <a:ln w="38100">
            <a:solidFill>
              <a:schemeClr val="accent2">
                <a:alpha val="3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grpSp>
        <p:nvGrpSpPr>
          <p:cNvPr id="10" name="组合 9"/>
          <p:cNvGrpSpPr/>
          <p:nvPr>
            <p:custDataLst>
              <p:tags r:id="rId6"/>
            </p:custDataLst>
          </p:nvPr>
        </p:nvGrpSpPr>
        <p:grpSpPr>
          <a:xfrm>
            <a:off x="2664278" y="2211638"/>
            <a:ext cx="848597" cy="848597"/>
            <a:chOff x="4492171" y="2097770"/>
            <a:chExt cx="950686" cy="950686"/>
          </a:xfrm>
        </p:grpSpPr>
        <p:cxnSp>
          <p:nvCxnSpPr>
            <p:cNvPr id="11" name="直接连接符 10"/>
            <p:cNvCxnSpPr/>
            <p:nvPr>
              <p:custDataLst>
                <p:tags r:id="rId7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>
              <p:custDataLst>
                <p:tags r:id="rId8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>
            <p:custDataLst>
              <p:tags r:id="rId9"/>
            </p:custDataLst>
          </p:nvPr>
        </p:nvGrpSpPr>
        <p:grpSpPr>
          <a:xfrm flipH="1" flipV="1">
            <a:off x="5631125" y="3558620"/>
            <a:ext cx="848597" cy="848597"/>
            <a:chOff x="4492171" y="2097770"/>
            <a:chExt cx="950686" cy="950686"/>
          </a:xfrm>
        </p:grpSpPr>
        <p:cxnSp>
          <p:nvCxnSpPr>
            <p:cNvPr id="14" name="直接连接符 13"/>
            <p:cNvCxnSpPr/>
            <p:nvPr>
              <p:custDataLst>
                <p:tags r:id="rId10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>
              <p:custDataLst>
                <p:tags r:id="rId11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2"/>
            </p:custDataLst>
          </p:nvPr>
        </p:nvSpPr>
        <p:spPr>
          <a:xfrm>
            <a:off x="2664278" y="2493407"/>
            <a:ext cx="3815444" cy="648337"/>
          </a:xfrm>
        </p:spPr>
        <p:txBody>
          <a:bodyPr lIns="90000" tIns="46800" rIns="90000" bIns="46800" anchor="b">
            <a:normAutofit/>
          </a:bodyPr>
          <a:lstStyle>
            <a:lvl1pPr algn="ctr">
              <a:defRPr sz="44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3"/>
            </p:custDataLst>
          </p:nvPr>
        </p:nvSpPr>
        <p:spPr>
          <a:xfrm>
            <a:off x="2664278" y="3640129"/>
            <a:ext cx="3815444" cy="485432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4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6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sp>
        <p:nvSpPr>
          <p:cNvPr id="17" name="矩形 16"/>
          <p:cNvSpPr/>
          <p:nvPr>
            <p:custDataLst>
              <p:tags r:id="rId17"/>
            </p:custDataLst>
          </p:nvPr>
        </p:nvSpPr>
        <p:spPr>
          <a:xfrm>
            <a:off x="3024455" y="3258095"/>
            <a:ext cx="3096038" cy="276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3" hasCustomPrompt="1"/>
            <p:custDataLst>
              <p:tags r:id="rId18"/>
            </p:custDataLst>
          </p:nvPr>
        </p:nvSpPr>
        <p:spPr>
          <a:xfrm>
            <a:off x="3024455" y="3261979"/>
            <a:ext cx="1409972" cy="269232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  <p:sp>
        <p:nvSpPr>
          <p:cNvPr id="24" name="文本占位符 23"/>
          <p:cNvSpPr>
            <a:spLocks noGrp="1"/>
          </p:cNvSpPr>
          <p:nvPr>
            <p:ph type="body" sz="quarter" idx="14" hasCustomPrompt="1"/>
            <p:custDataLst>
              <p:tags r:id="rId19"/>
            </p:custDataLst>
          </p:nvPr>
        </p:nvSpPr>
        <p:spPr>
          <a:xfrm>
            <a:off x="4446245" y="3261979"/>
            <a:ext cx="1674248" cy="2692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415518"/>
            <a:ext cx="742950" cy="242751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415518"/>
            <a:ext cx="742950" cy="24275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342438"/>
            <a:ext cx="819150" cy="184877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342438"/>
            <a:ext cx="819150" cy="184877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-1357993" y="2215243"/>
            <a:ext cx="5143500" cy="24275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5358493" y="2215243"/>
            <a:ext cx="5143500" cy="242751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2664278" y="2422463"/>
            <a:ext cx="3815445" cy="781385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2664278" y="3584426"/>
            <a:ext cx="3815444" cy="57252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2664278" y="2224594"/>
            <a:ext cx="3815444" cy="2169668"/>
          </a:xfrm>
          <a:prstGeom prst="rect">
            <a:avLst/>
          </a:prstGeom>
          <a:noFill/>
          <a:ln w="38100">
            <a:solidFill>
              <a:schemeClr val="accent2">
                <a:alpha val="3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grpSp>
        <p:nvGrpSpPr>
          <p:cNvPr id="8" name="组合 7"/>
          <p:cNvGrpSpPr/>
          <p:nvPr>
            <p:custDataLst>
              <p:tags r:id="rId11"/>
            </p:custDataLst>
          </p:nvPr>
        </p:nvGrpSpPr>
        <p:grpSpPr>
          <a:xfrm>
            <a:off x="2664278" y="2211638"/>
            <a:ext cx="848597" cy="848597"/>
            <a:chOff x="4492171" y="2097770"/>
            <a:chExt cx="950686" cy="950686"/>
          </a:xfrm>
        </p:grpSpPr>
        <p:cxnSp>
          <p:nvCxnSpPr>
            <p:cNvPr id="9" name="直接连接符 8"/>
            <p:cNvCxnSpPr/>
            <p:nvPr>
              <p:custDataLst>
                <p:tags r:id="rId12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>
              <p:custDataLst>
                <p:tags r:id="rId13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>
            <p:custDataLst>
              <p:tags r:id="rId14"/>
            </p:custDataLst>
          </p:nvPr>
        </p:nvGrpSpPr>
        <p:grpSpPr>
          <a:xfrm flipH="1" flipV="1">
            <a:off x="5631125" y="3558620"/>
            <a:ext cx="848597" cy="848597"/>
            <a:chOff x="4492171" y="2097770"/>
            <a:chExt cx="950686" cy="950686"/>
          </a:xfrm>
        </p:grpSpPr>
        <p:cxnSp>
          <p:nvCxnSpPr>
            <p:cNvPr id="12" name="直接连接符 11"/>
            <p:cNvCxnSpPr/>
            <p:nvPr>
              <p:custDataLst>
                <p:tags r:id="rId15"/>
              </p:custDataLst>
            </p:nvPr>
          </p:nvCxnSpPr>
          <p:spPr>
            <a:xfrm>
              <a:off x="4492171" y="2112284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6"/>
              </p:custDataLst>
            </p:nvPr>
          </p:nvCxnSpPr>
          <p:spPr>
            <a:xfrm rot="16200000">
              <a:off x="4016828" y="2573113"/>
              <a:ext cx="950686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矩形 14"/>
          <p:cNvSpPr/>
          <p:nvPr>
            <p:custDataLst>
              <p:tags r:id="rId17"/>
            </p:custDataLst>
          </p:nvPr>
        </p:nvSpPr>
        <p:spPr>
          <a:xfrm>
            <a:off x="3024455" y="3265646"/>
            <a:ext cx="3096038" cy="276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415518"/>
            <a:ext cx="742950" cy="24275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415518"/>
            <a:ext cx="742950" cy="24275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342438"/>
            <a:ext cx="819150" cy="184877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342438"/>
            <a:ext cx="819150" cy="184877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28650" y="2226469"/>
            <a:ext cx="3886200" cy="32635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4629150" y="2226469"/>
            <a:ext cx="3886200" cy="326350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113109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29841" y="2159578"/>
            <a:ext cx="3868340" cy="5556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9841" y="2736056"/>
            <a:ext cx="3868340" cy="276344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29150" y="2159578"/>
            <a:ext cx="3887391" cy="5556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29150" y="2736056"/>
            <a:ext cx="3887391" cy="276344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415518"/>
            <a:ext cx="742950" cy="24275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415518"/>
            <a:ext cx="742950" cy="242751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342438"/>
            <a:ext cx="819150" cy="1848774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342438"/>
            <a:ext cx="819150" cy="184877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415518"/>
            <a:ext cx="742950" cy="24275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415518"/>
            <a:ext cx="742950" cy="24275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342438"/>
            <a:ext cx="819150" cy="184877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342438"/>
            <a:ext cx="819150" cy="184877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29840" y="1200150"/>
            <a:ext cx="3123900" cy="120015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9"/>
            </p:custDataLst>
          </p:nvPr>
        </p:nvSpPr>
        <p:spPr>
          <a:xfrm>
            <a:off x="3888000" y="1200150"/>
            <a:ext cx="4627800" cy="40527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9840" y="2400300"/>
            <a:ext cx="3123900" cy="285869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7557654" y="1131094"/>
            <a:ext cx="957695" cy="4358879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28649" y="1131094"/>
            <a:ext cx="6776605" cy="4358879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558768" y="4415518"/>
            <a:ext cx="742950" cy="242751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842282" y="4415518"/>
            <a:ext cx="742950" cy="24275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504363" y="342438"/>
            <a:ext cx="819150" cy="184877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7810038" y="342438"/>
            <a:ext cx="819150" cy="1848774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28650" y="1270907"/>
            <a:ext cx="7886700" cy="416922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012984" y="2106930"/>
            <a:ext cx="7118033" cy="1102995"/>
          </a:xfrm>
        </p:spPr>
        <p:txBody>
          <a:bodyPr anchor="b">
            <a:noAutofit/>
          </a:bodyPr>
          <a:lstStyle>
            <a:lvl1pPr algn="ctr">
              <a:defRPr sz="6600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6200000">
            <a:off x="-1357993" y="2215243"/>
            <a:ext cx="5143500" cy="24275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8"/>
            </p:custDataLst>
          </p:nvPr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400000" flipH="1">
            <a:off x="5358493" y="2215243"/>
            <a:ext cx="5143500" cy="2427515"/>
          </a:xfrm>
          <a:prstGeom prst="rect">
            <a:avLst/>
          </a:prstGeom>
        </p:spPr>
      </p:pic>
      <p:sp>
        <p:nvSpPr>
          <p:cNvPr id="9" name="文本占位符 8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1012984" y="3343275"/>
            <a:ext cx="7118033" cy="1250156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106.xml"/><Relationship Id="rId16" Type="http://schemas.openxmlformats.org/officeDocument/2006/relationships/tags" Target="../tags/tag105.xml"/><Relationship Id="rId15" Type="http://schemas.openxmlformats.org/officeDocument/2006/relationships/tags" Target="../tags/tag104.xml"/><Relationship Id="rId14" Type="http://schemas.openxmlformats.org/officeDocument/2006/relationships/tags" Target="../tags/tag103.xml"/><Relationship Id="rId13" Type="http://schemas.openxmlformats.org/officeDocument/2006/relationships/tags" Target="../tags/tag102.xml"/><Relationship Id="rId12" Type="http://schemas.openxmlformats.org/officeDocument/2006/relationships/tags" Target="../tags/tag10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8" Type="http://schemas.openxmlformats.org/officeDocument/2006/relationships/theme" Target="../theme/theme2.xml"/><Relationship Id="rId17" Type="http://schemas.openxmlformats.org/officeDocument/2006/relationships/tags" Target="../tags/tag212.xml"/><Relationship Id="rId16" Type="http://schemas.openxmlformats.org/officeDocument/2006/relationships/tags" Target="../tags/tag211.xml"/><Relationship Id="rId15" Type="http://schemas.openxmlformats.org/officeDocument/2006/relationships/tags" Target="../tags/tag210.xml"/><Relationship Id="rId14" Type="http://schemas.openxmlformats.org/officeDocument/2006/relationships/tags" Target="../tags/tag209.xml"/><Relationship Id="rId13" Type="http://schemas.openxmlformats.org/officeDocument/2006/relationships/tags" Target="../tags/tag208.xml"/><Relationship Id="rId12" Type="http://schemas.openxmlformats.org/officeDocument/2006/relationships/tags" Target="../tags/tag207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113109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222646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28650" y="562451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562CE8F-003D-4DA8-8252-C120BA2939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3028950" y="562451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6457950" y="562451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C492C4AD-A7F1-494C-9B6F-5A5F776317E3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85725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4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5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16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1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18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19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0.xml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1.xml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2.xml"/><Relationship Id="rId1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24.xml"/><Relationship Id="rId2" Type="http://schemas.openxmlformats.org/officeDocument/2006/relationships/image" Target="../media/image18.png"/><Relationship Id="rId1" Type="http://schemas.openxmlformats.org/officeDocument/2006/relationships/tags" Target="../tags/tag2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25.xml"/><Relationship Id="rId1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2.xml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" Type="http://schemas.openxmlformats.org/officeDocument/2006/relationships/tags" Target="../tags/tag2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018540"/>
            <a:ext cx="8229600" cy="2172970"/>
          </a:xfrm>
        </p:spPr>
        <p:txBody>
          <a:bodyPr>
            <a:normAutofit/>
          </a:bodyPr>
          <a:p>
            <a:r>
              <a:rPr lang="zh-CN" altLang="en-US" sz="3600"/>
              <a:t>深圳市新启天供应链管理有限公司</a:t>
            </a:r>
            <a:br>
              <a:rPr lang="zh-CN" altLang="en-US"/>
            </a:br>
            <a:r>
              <a:rPr lang="zh-CN" altLang="en-US" sz="2800"/>
              <a:t>SHENZHEN SUNDAY SUPPLY CHAIN CO., LTD.</a:t>
            </a:r>
            <a:endParaRPr lang="zh-CN" altLang="en-US" sz="28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750185"/>
            <a:ext cx="8229600" cy="3764280"/>
          </a:xfrm>
        </p:spPr>
        <p:txBody>
          <a:bodyPr/>
          <a:p>
            <a:pPr marL="0" indent="0">
              <a:buNone/>
            </a:pPr>
            <a:r>
              <a:rPr lang="en-US" altLang="zh-CN"/>
              <a:t>                 </a:t>
            </a:r>
            <a:endParaRPr lang="en-US" altLang="zh-CN"/>
          </a:p>
          <a:p>
            <a:endParaRPr lang="en-US" altLang="zh-CN"/>
          </a:p>
          <a:p>
            <a:r>
              <a:rPr lang="zh-CN" altLang="en-US" sz="4000"/>
              <a:t>制单操作手册</a:t>
            </a:r>
            <a:endParaRPr lang="zh-CN" altLang="en-US" sz="4000"/>
          </a:p>
          <a:p>
            <a:pPr marL="0" indent="0">
              <a:buNone/>
            </a:pPr>
            <a:r>
              <a:rPr lang="zh-CN" altLang="zh-CN" sz="2400"/>
              <a:t>提前在我司系统预报制单提高出单时间，快速高效完成操作。</a:t>
            </a:r>
            <a:endParaRPr lang="zh-CN" altLang="zh-CN" sz="240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dirty="0" smtClean="0"/>
              <a:t>第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步：制作装箱单</a:t>
            </a:r>
            <a:endParaRPr lang="zh-CN" altLang="en-US" sz="24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85750" y="1799940"/>
            <a:ext cx="8229600" cy="343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dirty="0" smtClean="0"/>
              <a:t>第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步：填写交货单号及贵司公司名</a:t>
            </a:r>
            <a:endParaRPr lang="zh-CN" altLang="en-US" sz="2400" dirty="0" smtClean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57200" y="2242284"/>
            <a:ext cx="8229600" cy="3241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7665" y="529590"/>
            <a:ext cx="8229600" cy="1132205"/>
          </a:xfrm>
        </p:spPr>
        <p:txBody>
          <a:bodyPr>
            <a:noAutofit/>
          </a:bodyPr>
          <a:lstStyle/>
          <a:p>
            <a:r>
              <a:rPr lang="zh-CN" altLang="en-US" sz="2000" dirty="0" smtClean="0"/>
              <a:t>第</a:t>
            </a:r>
            <a:r>
              <a:rPr lang="en-US" altLang="zh-CN" sz="2000" dirty="0" smtClean="0"/>
              <a:t>3</a:t>
            </a:r>
            <a:r>
              <a:rPr lang="zh-CN" altLang="en-US" sz="2000" dirty="0" smtClean="0"/>
              <a:t>步：填写收件人信息：仓库地址可以先填写发票邮编，系统自动匹配（亚马逊仓用代码可直接匹配地址），</a:t>
            </a:r>
            <a:r>
              <a:rPr lang="zh-CN" altLang="en-US" sz="2000" dirty="0" smtClean="0">
                <a:solidFill>
                  <a:srgbClr val="FF0000"/>
                </a:solidFill>
              </a:rPr>
              <a:t>备注：系统自行匹配的地址需再次复检是否与发票地址一致，不一致时请修改不匹配的地方</a:t>
            </a:r>
            <a:endParaRPr lang="en-US" altLang="zh-CN" sz="2000" dirty="0" smtClean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" cstate="print"/>
          <a:srcRect l="2787" t="29252" r="47316" b="21029"/>
          <a:stretch>
            <a:fillRect/>
          </a:stretch>
        </p:blipFill>
        <p:spPr bwMode="auto">
          <a:xfrm>
            <a:off x="290830" y="1908175"/>
            <a:ext cx="3683000" cy="1405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2"/>
          <a:srcRect l="14890" r="6423" b="4343"/>
          <a:stretch>
            <a:fillRect/>
          </a:stretch>
        </p:blipFill>
        <p:spPr>
          <a:xfrm>
            <a:off x="4099560" y="2142490"/>
            <a:ext cx="4740275" cy="10699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30" y="3468370"/>
            <a:ext cx="8433435" cy="287147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2000" dirty="0" smtClean="0"/>
              <a:t>我司系统无匹配地址请按照发票地址正确填写，方式如下</a:t>
            </a:r>
            <a:endParaRPr lang="zh-CN" altLang="en-US" sz="2000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835" y="3050540"/>
            <a:ext cx="8602980" cy="2242185"/>
          </a:xfrm>
          <a:prstGeom prst="rect">
            <a:avLst/>
          </a:prstGeom>
        </p:spPr>
      </p:pic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5300" y="1903730"/>
            <a:ext cx="7886700" cy="8858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635" y="635"/>
            <a:ext cx="8687435" cy="1417320"/>
          </a:xfrm>
        </p:spPr>
        <p:txBody>
          <a:bodyPr>
            <a:normAutofit/>
          </a:bodyPr>
          <a:lstStyle/>
          <a:p>
            <a:r>
              <a:rPr lang="zh-CN" altLang="en-US" sz="2220" dirty="0" smtClean="0"/>
              <a:t>第</a:t>
            </a:r>
            <a:r>
              <a:rPr lang="en-US" altLang="zh-CN" sz="2220" dirty="0" smtClean="0"/>
              <a:t>5</a:t>
            </a:r>
            <a:r>
              <a:rPr lang="zh-CN" altLang="en-US" sz="2220" dirty="0" smtClean="0"/>
              <a:t>步：填写装箱明细。</a:t>
            </a:r>
            <a:br>
              <a:rPr lang="zh-CN" altLang="en-US" sz="2220" dirty="0" smtClean="0"/>
            </a:br>
            <a:endParaRPr lang="en-US" altLang="zh-CN" sz="2665" dirty="0" smtClean="0"/>
          </a:p>
        </p:txBody>
      </p:sp>
      <p:graphicFrame>
        <p:nvGraphicFramePr>
          <p:cNvPr id="9" name="表格 8"/>
          <p:cNvGraphicFramePr/>
          <p:nvPr/>
        </p:nvGraphicFramePr>
        <p:xfrm>
          <a:off x="321945" y="2599690"/>
          <a:ext cx="7678420" cy="50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78420"/>
              </a:tblGrid>
              <a:tr h="5029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rgbClr val="FF0000"/>
                          </a:solidFill>
                        </a:rPr>
                        <a:t>简单方式</a:t>
                      </a:r>
                      <a:r>
                        <a:rPr lang="zh-CN" altLang="en-US">
                          <a:solidFill>
                            <a:schemeClr val="tx1"/>
                          </a:solidFill>
                        </a:rPr>
                        <a:t>，根据我司提供的发票模板直接复制表格内容，粘贴到系统中。自动填写完毕。表格内容顺序不能变，格式要求必须一致，每一箱每一个产品必须单独一行。重量为该产品的重量，一箱多产品不能合并重量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945" y="3651885"/>
            <a:ext cx="8281670" cy="1845945"/>
          </a:xfrm>
          <a:prstGeom prst="rect">
            <a:avLst/>
          </a:prstGeom>
        </p:spPr>
      </p:pic>
      <p:pic>
        <p:nvPicPr>
          <p:cNvPr id="10" name="内容占位符 9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0050" y="1177925"/>
            <a:ext cx="7886700" cy="102997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5235" y="558800"/>
            <a:ext cx="6884035" cy="276987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235" y="3556000"/>
            <a:ext cx="7162800" cy="162052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36295" y="5259705"/>
            <a:ext cx="77025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粘贴后第一行为空白行，</a:t>
            </a:r>
            <a:r>
              <a:rPr lang="zh-CN" altLang="en-US">
                <a:solidFill>
                  <a:srgbClr val="FF0000"/>
                </a:solidFill>
              </a:rPr>
              <a:t>用</a:t>
            </a:r>
            <a:r>
              <a:rPr lang="en-US" altLang="zh-CN">
                <a:solidFill>
                  <a:srgbClr val="FF0000"/>
                </a:solidFill>
              </a:rPr>
              <a:t>DEL</a:t>
            </a:r>
            <a:r>
              <a:rPr lang="zh-CN" altLang="en-US">
                <a:solidFill>
                  <a:srgbClr val="FF0000"/>
                </a:solidFill>
              </a:rPr>
              <a:t>键删除掉第一行，笔记本电脑</a:t>
            </a:r>
            <a:r>
              <a:rPr lang="en-US" altLang="zh-CN">
                <a:solidFill>
                  <a:srgbClr val="FF0000"/>
                </a:solidFill>
              </a:rPr>
              <a:t>FN+DEL</a:t>
            </a:r>
            <a:r>
              <a:rPr lang="zh-CN" altLang="en-US">
                <a:solidFill>
                  <a:srgbClr val="FF0000"/>
                </a:solidFill>
              </a:rPr>
              <a:t>删除</a:t>
            </a:r>
            <a:r>
              <a:rPr lang="zh-CN" altLang="en-US">
                <a:solidFill>
                  <a:srgbClr val="FF0000"/>
                </a:solidFill>
              </a:rPr>
              <a:t>即可</a:t>
            </a:r>
            <a:r>
              <a:rPr lang="zh-CN" altLang="en-US"/>
              <a:t>，删除后确认添加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910" y="1529715"/>
            <a:ext cx="8271510" cy="39858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833120" y="964565"/>
            <a:ext cx="2468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/>
              <a:t>如报关件请勾选报关件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070" y="1496060"/>
            <a:ext cx="8056245" cy="366014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070" y="887730"/>
            <a:ext cx="7625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/>
              <a:t>第</a:t>
            </a:r>
            <a:r>
              <a:rPr lang="en-US" altLang="zh-CN"/>
              <a:t>6</a:t>
            </a:r>
            <a:r>
              <a:rPr lang="zh-CN" altLang="en-US"/>
              <a:t>步：返回列表，待审核中查找预报内容，审核填写信息是否与发票一致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3245" y="1477645"/>
            <a:ext cx="8016875" cy="419163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30885" y="832485"/>
            <a:ext cx="79248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第</a:t>
            </a:r>
            <a:r>
              <a:rPr lang="en-US" altLang="zh-CN"/>
              <a:t>7</a:t>
            </a:r>
            <a:r>
              <a:rPr lang="zh-CN" altLang="en-US"/>
              <a:t>步：返回列表，待审核列表</a:t>
            </a:r>
            <a:r>
              <a:rPr lang="en-US" altLang="zh-CN"/>
              <a:t>1</a:t>
            </a:r>
            <a:r>
              <a:rPr lang="zh-CN" altLang="en-US"/>
              <a:t>选择制单，</a:t>
            </a:r>
            <a:r>
              <a:rPr lang="en-US" altLang="zh-CN"/>
              <a:t>2</a:t>
            </a:r>
            <a:r>
              <a:rPr lang="zh-CN" altLang="en-US"/>
              <a:t>选择交货渠道（</a:t>
            </a:r>
            <a:r>
              <a:rPr lang="zh-CN" altLang="en-US">
                <a:solidFill>
                  <a:srgbClr val="FF0000"/>
                </a:solidFill>
              </a:rPr>
              <a:t>普货还是带电</a:t>
            </a:r>
            <a:r>
              <a:rPr lang="zh-CN" altLang="en-US"/>
              <a:t>），</a:t>
            </a:r>
            <a:r>
              <a:rPr lang="en-US" altLang="zh-CN"/>
              <a:t>3</a:t>
            </a:r>
            <a:r>
              <a:rPr lang="zh-CN" altLang="en-US"/>
              <a:t>提交制单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77545" y="965200"/>
            <a:ext cx="2138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zh-CN"/>
              <a:t>第</a:t>
            </a:r>
            <a:r>
              <a:rPr lang="en-US" altLang="zh-CN"/>
              <a:t>8</a:t>
            </a:r>
            <a:r>
              <a:rPr lang="zh-CN" altLang="en-US"/>
              <a:t>步：提交转单号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556260" y="1719580"/>
            <a:ext cx="8309610" cy="215138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77545" y="965200"/>
            <a:ext cx="7193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zh-CN"/>
              <a:t>第</a:t>
            </a:r>
            <a:r>
              <a:rPr lang="en-US" altLang="zh-CN"/>
              <a:t>9</a:t>
            </a:r>
            <a:r>
              <a:rPr lang="zh-CN" altLang="en-US"/>
              <a:t>步：打印</a:t>
            </a:r>
            <a:r>
              <a:rPr lang="en-US" altLang="zh-CN"/>
              <a:t>label</a:t>
            </a:r>
            <a:r>
              <a:rPr lang="zh-CN" altLang="en-US"/>
              <a:t>，选择需要打印的单号，勾选然后点击打印标签即可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4100" y="1983105"/>
            <a:ext cx="6257925" cy="23145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/>
              <a:t>感谢阅览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以上即填写完成，通知我司客服即刻快速出转单号，贵司自行出</a:t>
            </a:r>
            <a:r>
              <a:rPr lang="en-US" altLang="zh-CN" dirty="0"/>
              <a:t>label</a:t>
            </a:r>
            <a:r>
              <a:rPr lang="zh-CN" altLang="en-US" dirty="0"/>
              <a:t>，并快速贴箱。减少错误率。                                        制单操作如有任何疑问欢迎随时咨询</a:t>
            </a:r>
            <a:endParaRPr lang="zh-CN" altLang="en-US" dirty="0"/>
          </a:p>
        </p:txBody>
      </p:sp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77133"/>
</p:tagLst>
</file>

<file path=ppt/tags/tag102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77133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6393_1"/>
  <p:tag name="KSO_WM_TEMPLATE_CATEGORY" val="custom"/>
  <p:tag name="KSO_WM_TEMPLATE_INDEX" val="20177133"/>
  <p:tag name="KSO_WM_TEMPLATE_SUBCATEGORY" val="0"/>
  <p:tag name="KSO_WM_TEMPLATE_THUMBS_INDEX" val="1、3、6、12、13、19、20、25、30、31、3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77133"/>
</p:tagLst>
</file>

<file path=ppt/tags/tag208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77133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76393_1"/>
  <p:tag name="KSO_WM_TEMPLATE_CATEGORY" val="custom"/>
  <p:tag name="KSO_WM_TEMPLATE_INDEX" val="20177133"/>
  <p:tag name="KSO_WM_TEMPLATE_SUBCATEGORY" val="0"/>
  <p:tag name="KSO_WM_TEMPLATE_THUMBS_INDEX" val="1、3、6、12、13、19、20、25、30、31、32"/>
</p:tagLst>
</file>

<file path=ppt/tags/tag213.xml><?xml version="1.0" encoding="utf-8"?>
<p:tagLst xmlns:p="http://schemas.openxmlformats.org/presentationml/2006/main">
  <p:tag name="KSO_WM_TEMPLATE_CATEGORY" val="custom"/>
  <p:tag name="KSO_WM_TEMPLATE_INDEX" val="20177133"/>
</p:tagLst>
</file>

<file path=ppt/tags/tag214.xml><?xml version="1.0" encoding="utf-8"?>
<p:tagLst xmlns:p="http://schemas.openxmlformats.org/presentationml/2006/main">
  <p:tag name="KSO_WM_TEMPLATE_CATEGORY" val="custom"/>
  <p:tag name="KSO_WM_TEMPLATE_INDEX" val="20177133"/>
</p:tagLst>
</file>

<file path=ppt/tags/tag215.xml><?xml version="1.0" encoding="utf-8"?>
<p:tagLst xmlns:p="http://schemas.openxmlformats.org/presentationml/2006/main">
  <p:tag name="KSO_WM_TEMPLATE_CATEGORY" val="custom"/>
  <p:tag name="KSO_WM_TEMPLATE_INDEX" val="20177133"/>
</p:tagLst>
</file>

<file path=ppt/tags/tag216.xml><?xml version="1.0" encoding="utf-8"?>
<p:tagLst xmlns:p="http://schemas.openxmlformats.org/presentationml/2006/main">
  <p:tag name="KSO_WM_TEMPLATE_CATEGORY" val="custom"/>
  <p:tag name="KSO_WM_TEMPLATE_INDEX" val="20177133"/>
</p:tagLst>
</file>

<file path=ppt/tags/tag217.xml><?xml version="1.0" encoding="utf-8"?>
<p:tagLst xmlns:p="http://schemas.openxmlformats.org/presentationml/2006/main">
  <p:tag name="KSO_WM_TEMPLATE_CATEGORY" val="custom"/>
  <p:tag name="KSO_WM_TEMPLATE_INDEX" val="20177133"/>
</p:tagLst>
</file>

<file path=ppt/tags/tag218.xml><?xml version="1.0" encoding="utf-8"?>
<p:tagLst xmlns:p="http://schemas.openxmlformats.org/presentationml/2006/main">
  <p:tag name="KSO_WM_TEMPLATE_CATEGORY" val="custom"/>
  <p:tag name="KSO_WM_TEMPLATE_INDEX" val="20177133"/>
</p:tagLst>
</file>

<file path=ppt/tags/tag219.xml><?xml version="1.0" encoding="utf-8"?>
<p:tagLst xmlns:p="http://schemas.openxmlformats.org/presentationml/2006/main">
  <p:tag name="KSO_WM_BEAUTIFY_FLAG" val="#wm#"/>
  <p:tag name="KSO_WM_TEMPLATE_CATEGORY" val="custom"/>
  <p:tag name="KSO_WM_TEMPLATE_INDEX" val="20177133"/>
</p:tagLst>
</file>

<file path=ppt/tags/tag220.xml><?xml version="1.0" encoding="utf-8"?>
<p:tagLst xmlns:p="http://schemas.openxmlformats.org/presentationml/2006/main">
  <p:tag name="KSO_WM_BEAUTIFY_FLAG" val="#wm#"/>
  <p:tag name="KSO_WM_TEMPLATE_CATEGORY" val="custom"/>
  <p:tag name="KSO_WM_TEMPLATE_INDEX" val="20177133"/>
</p:tagLst>
</file>

<file path=ppt/tags/tag221.xml><?xml version="1.0" encoding="utf-8"?>
<p:tagLst xmlns:p="http://schemas.openxmlformats.org/presentationml/2006/main">
  <p:tag name="KSO_WM_BEAUTIFY_FLAG" val="#wm#"/>
  <p:tag name="KSO_WM_TEMPLATE_CATEGORY" val="custom"/>
  <p:tag name="KSO_WM_TEMPLATE_INDEX" val="20177133"/>
</p:tagLst>
</file>

<file path=ppt/tags/tag222.xml><?xml version="1.0" encoding="utf-8"?>
<p:tagLst xmlns:p="http://schemas.openxmlformats.org/presentationml/2006/main">
  <p:tag name="KSO_WM_BEAUTIFY_FLAG" val="#wm#"/>
  <p:tag name="KSO_WM_TEMPLATE_CATEGORY" val="custom"/>
  <p:tag name="KSO_WM_TEMPLATE_INDEX" val="20177133"/>
</p:tagLst>
</file>

<file path=ppt/tags/tag223.xml><?xml version="1.0" encoding="utf-8"?>
<p:tagLst xmlns:p="http://schemas.openxmlformats.org/presentationml/2006/main">
  <p:tag name="KSO_WM_UNIT_PLACING_PICTURE_USER_VIEWPORT" val="{&quot;height&quot;:5565,&quot;width&quot;:21495}"/>
</p:tagLst>
</file>

<file path=ppt/tags/tag224.xml><?xml version="1.0" encoding="utf-8"?>
<p:tagLst xmlns:p="http://schemas.openxmlformats.org/presentationml/2006/main">
  <p:tag name="KSO_WM_BEAUTIFY_FLAG" val="#wm#"/>
  <p:tag name="KSO_WM_TEMPLATE_CATEGORY" val="custom"/>
  <p:tag name="KSO_WM_TEMPLATE_INDEX" val="20177133"/>
</p:tagLst>
</file>

<file path=ppt/tags/tag225.xml><?xml version="1.0" encoding="utf-8"?>
<p:tagLst xmlns:p="http://schemas.openxmlformats.org/presentationml/2006/main">
  <p:tag name="KSO_WM_BEAUTIFY_FLAG" val="#wm#"/>
  <p:tag name="KSO_WM_TEMPLATE_CATEGORY" val="custom"/>
  <p:tag name="KSO_WM_TEMPLATE_INDEX" val="20177133"/>
</p:tagLst>
</file>

<file path=ppt/tags/tag226.xml><?xml version="1.0" encoding="utf-8"?>
<p:tagLst xmlns:p="http://schemas.openxmlformats.org/presentationml/2006/main">
  <p:tag name="KSO_WM_TEMPLATE_CATEGORY" val="custom"/>
  <p:tag name="KSO_WM_TEMPLATE_INDEX" val="20177133"/>
  <p:tag name="KSO_WM_TAG_VERSION" val="1.0"/>
  <p:tag name="KSO_WM_BEAUTIFY_FLAG" val="#wm#"/>
  <p:tag name="KSO_WM_UNIT_TYPE" val="a"/>
  <p:tag name="KSO_WM_UNIT_INDEX" val="1"/>
  <p:tag name="KSO_WM_UNIT_LAYERLEVEL" val="1"/>
  <p:tag name="KSO_WM_UNIT_VALUE" val="12"/>
  <p:tag name="KSO_WM_UNIT_ISCONTENTSTITLE" val="0"/>
  <p:tag name="KSO_WM_UNIT_HIGHLIGHT" val="0"/>
  <p:tag name="KSO_WM_UNIT_COMPATIBLE" val="0"/>
  <p:tag name="KSO_WM_UNIT_ID" val="custom20177133_32*a*1"/>
  <p:tag name="KSO_WM_UNIT_PRESET_TEXT" val="THANK YOU"/>
  <p:tag name="KSO_WM_UNIT_NOCLEAR" val="0"/>
  <p:tag name="KSO_WM_UNIT_DIAGRAM_ISNUMVISUAL" val="0"/>
  <p:tag name="KSO_WM_UNIT_DIAGRAM_ISREFERUNIT" val="0"/>
</p:tagLst>
</file>

<file path=ppt/tags/tag227.xml><?xml version="1.0" encoding="utf-8"?>
<p:tagLst xmlns:p="http://schemas.openxmlformats.org/presentationml/2006/main">
  <p:tag name="KSO_WM_TEMPLATE_CATEGORY" val="custom"/>
  <p:tag name="KSO_WM_TEMPLATE_INDEX" val="20177133"/>
  <p:tag name="KSO_WM_TAG_VERSION" val="1.0"/>
  <p:tag name="KSO_WM_BEAUTIFY_FLAG" val="#wm#"/>
  <p:tag name="KSO_WM_UNIT_TYPE" val="b"/>
  <p:tag name="KSO_WM_UNIT_INDEX" val="1"/>
  <p:tag name="KSO_WM_UNIT_LAYERLEVEL" val="1"/>
  <p:tag name="KSO_WM_UNIT_VALUE" val="120"/>
  <p:tag name="KSO_WM_UNIT_ISCONTENTSTITLE" val="0"/>
  <p:tag name="KSO_WM_UNIT_HIGHLIGHT" val="0"/>
  <p:tag name="KSO_WM_UNIT_COMPATIBLE" val="0"/>
  <p:tag name="KSO_WM_UNIT_ID" val="custom20177133_32*b*1"/>
  <p:tag name="KSO_WM_UNIT_PRESET_TEXT" val="欢迎各位老师指导"/>
  <p:tag name="KSO_WM_UNIT_NOCLEAR" val="0"/>
  <p:tag name="KSO_WM_UNIT_DIAGRAM_ISNUMVISUAL" val="0"/>
  <p:tag name="KSO_WM_UNIT_DIAGRAM_ISREFERUNIT" val="0"/>
</p:tagLst>
</file>

<file path=ppt/tags/tag228.xml><?xml version="1.0" encoding="utf-8"?>
<p:tagLst xmlns:p="http://schemas.openxmlformats.org/presentationml/2006/main">
  <p:tag name="KSO_WM_TAG_VERSION" val="1.0"/>
  <p:tag name="KSO_WM_SLIDE_ITEM_CNT" val="0"/>
  <p:tag name="KSO_WM_SLIDE_LAYOUT" val="a_b"/>
  <p:tag name="KSO_WM_SLIDE_LAYOUT_CNT" val="1_1"/>
  <p:tag name="KSO_WM_SLIDE_TYPE" val="endPage"/>
  <p:tag name="KSO_WM_BEAUTIFY_FLAG" val="#wm#"/>
  <p:tag name="KSO_WM_COMBINE_RELATE_SLIDE_ID" val="background20176393_11"/>
  <p:tag name="KSO_WM_TEMPLATE_CATEGORY" val="custom"/>
  <p:tag name="KSO_WM_TEMPLATE_INDEX" val="20177133"/>
  <p:tag name="KSO_WM_SLIDE_ID" val="custom20177133_32"/>
  <p:tag name="KSO_WM_SLIDE_INDEX" val="32"/>
  <p:tag name="KSO_WM_TEMPLATE_SUBCATEGORY" val="0"/>
  <p:tag name="KSO_WM_SLIDE_SUBTYPE" val="pureTxt"/>
</p:tagLst>
</file>

<file path=ppt/theme/theme1.xml><?xml version="1.0" encoding="utf-8"?>
<a:theme xmlns:a="http://schemas.openxmlformats.org/drawingml/2006/main" name="自定义设计方案">
  <a:themeElements>
    <a:clrScheme name="731pm1">
      <a:dk1>
        <a:sysClr val="windowText" lastClr="000000"/>
      </a:dk1>
      <a:lt1>
        <a:sysClr val="window" lastClr="FFFFFF"/>
      </a:lt1>
      <a:dk2>
        <a:srgbClr val="8569B8"/>
      </a:dk2>
      <a:lt2>
        <a:srgbClr val="E3F0F3"/>
      </a:lt2>
      <a:accent1>
        <a:srgbClr val="8569B8"/>
      </a:accent1>
      <a:accent2>
        <a:srgbClr val="C5C5D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731pm1">
      <a:dk1>
        <a:sysClr val="windowText" lastClr="000000"/>
      </a:dk1>
      <a:lt1>
        <a:sysClr val="window" lastClr="FFFFFF"/>
      </a:lt1>
      <a:dk2>
        <a:srgbClr val="8569B8"/>
      </a:dk2>
      <a:lt2>
        <a:srgbClr val="E3F0F3"/>
      </a:lt2>
      <a:accent1>
        <a:srgbClr val="8569B8"/>
      </a:accent1>
      <a:accent2>
        <a:srgbClr val="C5C5D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628</Words>
  <Application>WPS 演示</Application>
  <PresentationFormat>全屏显示(4:3)</PresentationFormat>
  <Paragraphs>35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宋体</vt:lpstr>
      <vt:lpstr>Wingdings</vt:lpstr>
      <vt:lpstr>微软雅黑</vt:lpstr>
      <vt:lpstr>黑体</vt:lpstr>
      <vt:lpstr>Arial Unicode MS</vt:lpstr>
      <vt:lpstr>Calibri</vt:lpstr>
      <vt:lpstr>自定义设计方案</vt:lpstr>
      <vt:lpstr>1_自定义设计方案</vt:lpstr>
      <vt:lpstr>深圳市新启天供应链管理有限公司 SHENZHEN SUNDAY SUPPLY CHAIN CO., LTD.</vt:lpstr>
      <vt:lpstr>第1步：制作装箱单</vt:lpstr>
      <vt:lpstr>第2步：填写交货单号及贵司公司名</vt:lpstr>
      <vt:lpstr>第3步：填写收件人信息：仓库地址可以先填写发票邮编，系统自动匹配（亚马逊仓用代码可直接匹配地址），备注：系统自行匹配的地址需再次复检是否与发票地址一致，不一致时请修改不匹配的地方</vt:lpstr>
      <vt:lpstr>我司系统无匹配地址请按照发票地址正确填写，方式如下</vt:lpstr>
      <vt:lpstr>第5步：填写装箱明细。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感谢阅览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水果的味道</cp:lastModifiedBy>
  <cp:revision>56</cp:revision>
  <dcterms:created xsi:type="dcterms:W3CDTF">2021-02-27T07:00:00Z</dcterms:created>
  <dcterms:modified xsi:type="dcterms:W3CDTF">2021-03-10T14:14:53Z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